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311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5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5322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730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1359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03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241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53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88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94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59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1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3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88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39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7C665-F3CC-4BCA-9995-05AE6CCE5B2C}" type="datetimeFigureOut">
              <a:rPr lang="en-GB" smtClean="0"/>
              <a:t>26/02/2022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54F5193-CE5C-4B27-9FD0-5AD033601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16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37B00197-8F4E-48B4-9357-ACCADFE5C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762" y="1028053"/>
            <a:ext cx="6480000" cy="54480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441762" y="4790164"/>
            <a:ext cx="27665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Aberdeen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Rosemary Morrison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Erika Mitchell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Alison Troup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Fiona </a:t>
            </a:r>
            <a:r>
              <a:rPr lang="en-US" sz="1600" dirty="0" err="1">
                <a:solidFill>
                  <a:srgbClr val="002060"/>
                </a:solidFill>
              </a:rPr>
              <a:t>Glascodine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29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543006" y="4149120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Inverness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solidFill>
                  <a:srgbClr val="002060"/>
                </a:solidFill>
              </a:rPr>
              <a:t>Yvonne </a:t>
            </a:r>
            <a:r>
              <a:rPr lang="en-US" sz="1600" b="1" dirty="0" err="1">
                <a:solidFill>
                  <a:srgbClr val="002060"/>
                </a:solidFill>
              </a:rPr>
              <a:t>Birnie</a:t>
            </a:r>
            <a:endParaRPr lang="en-US" sz="16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b="1" dirty="0">
                <a:solidFill>
                  <a:srgbClr val="002060"/>
                </a:solidFill>
              </a:rPr>
              <a:t>Linda Hoskins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solidFill>
                  <a:srgbClr val="002060"/>
                </a:solidFill>
              </a:rPr>
              <a:t>Fiona McLaren</a:t>
            </a:r>
          </a:p>
          <a:p>
            <a:pPr marL="285750" indent="-285750">
              <a:buFontTx/>
              <a:buChar char="-"/>
            </a:pPr>
            <a:r>
              <a:rPr lang="en-US" sz="1600" b="1" dirty="0">
                <a:solidFill>
                  <a:srgbClr val="002060"/>
                </a:solidFill>
              </a:rPr>
              <a:t>Elaine Semple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CD7CF978-7C2C-4DBD-A05F-D3CB5F758C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t="22563" r="4688"/>
          <a:stretch/>
        </p:blipFill>
        <p:spPr>
          <a:xfrm>
            <a:off x="1933573" y="1175891"/>
            <a:ext cx="6480000" cy="419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41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7724775" y="4909195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Kinross 1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Angela Wilcox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Eileen Thomas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Caroline Liddle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Julie Cormack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women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81E26FDC-FDF4-4596-BB49-320EAE8F8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4" b="10555"/>
          <a:stretch/>
        </p:blipFill>
        <p:spPr>
          <a:xfrm>
            <a:off x="2095500" y="922654"/>
            <a:ext cx="5572125" cy="547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30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7417018" y="4909195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Kinross 2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Irene Baillie</a:t>
            </a:r>
          </a:p>
          <a:p>
            <a:pPr marL="285750" indent="-285750">
              <a:buFontTx/>
              <a:buChar char="-"/>
            </a:pPr>
            <a:r>
              <a:rPr lang="en-US" sz="1600" dirty="0" err="1">
                <a:solidFill>
                  <a:srgbClr val="002060"/>
                </a:solidFill>
              </a:rPr>
              <a:t>Dor</a:t>
            </a:r>
            <a:r>
              <a:rPr lang="en-US" sz="1600" dirty="0">
                <a:solidFill>
                  <a:srgbClr val="002060"/>
                </a:solidFill>
              </a:rPr>
              <a:t> Borthwick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Yvonne </a:t>
            </a:r>
            <a:r>
              <a:rPr lang="en-US" sz="1600" dirty="0" err="1">
                <a:solidFill>
                  <a:srgbClr val="002060"/>
                </a:solidFill>
              </a:rPr>
              <a:t>Wardrope</a:t>
            </a: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Lynne Stevenson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232DA04-3E9A-40C4-B28F-93F704A9F3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72" b="4181"/>
          <a:stretch/>
        </p:blipFill>
        <p:spPr>
          <a:xfrm>
            <a:off x="2019300" y="1116072"/>
            <a:ext cx="5295900" cy="52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7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6826468" y="4742988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Lockerbie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Marion Murdoch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Marilyn Muir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Pam Maxton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Ashley Stoddart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0D48CFA8-D016-48E3-A77A-B3ECB600E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008" y="879600"/>
            <a:ext cx="3978492" cy="53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80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893590" y="4175288"/>
            <a:ext cx="3421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</a:rPr>
              <a:t>Murrayfield</a:t>
            </a:r>
            <a:r>
              <a:rPr lang="en-US" sz="1600" b="1" dirty="0">
                <a:solidFill>
                  <a:srgbClr val="002060"/>
                </a:solidFill>
              </a:rPr>
              <a:t> 1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Ruth </a:t>
            </a:r>
            <a:r>
              <a:rPr lang="en-US" sz="1600" dirty="0" err="1">
                <a:solidFill>
                  <a:srgbClr val="002060"/>
                </a:solidFill>
              </a:rPr>
              <a:t>Addinall</a:t>
            </a: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Jill Florence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Catherine Dodds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Avril Anderson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Jane Bruce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holding trophies&#10;&#10;Description automatically generated with medium confidence">
            <a:extLst>
              <a:ext uri="{FF2B5EF4-FFF2-40B4-BE49-F238E27FC236}">
                <a16:creationId xmlns:a16="http://schemas.microsoft.com/office/drawing/2014/main" id="{BB906547-1713-4246-8B3D-6AE861188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837" y="1020624"/>
            <a:ext cx="6860787" cy="527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24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699753" y="4076238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</a:rPr>
              <a:t>Murrayfield</a:t>
            </a:r>
            <a:r>
              <a:rPr lang="en-US" sz="1600" b="1" dirty="0">
                <a:solidFill>
                  <a:srgbClr val="002060"/>
                </a:solidFill>
              </a:rPr>
              <a:t> 2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Elizabeth Sharp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Judith White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Caroline Fleming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Jeni Fleming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standing in a room&#10;&#10;Description automatically generated with medium confidence">
            <a:extLst>
              <a:ext uri="{FF2B5EF4-FFF2-40B4-BE49-F238E27FC236}">
                <a16:creationId xmlns:a16="http://schemas.microsoft.com/office/drawing/2014/main" id="{F01B04F8-2F9D-4F3F-8935-7D964E61A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51" y="1307999"/>
            <a:ext cx="6775702" cy="443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93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7119706" y="4707673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Perth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Ann-Maree Davidson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Joanne </a:t>
            </a:r>
            <a:r>
              <a:rPr lang="en-US" sz="1600" dirty="0" err="1">
                <a:solidFill>
                  <a:srgbClr val="002060"/>
                </a:solidFill>
              </a:rPr>
              <a:t>Flethcher</a:t>
            </a: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Liz Paul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Anne Hewitt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picture containing person, posing, floor, group&#10;&#10;Description automatically generated">
            <a:extLst>
              <a:ext uri="{FF2B5EF4-FFF2-40B4-BE49-F238E27FC236}">
                <a16:creationId xmlns:a16="http://schemas.microsoft.com/office/drawing/2014/main" id="{5E192999-ED65-4285-952C-AC0D2459B3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4" b="1201"/>
          <a:stretch/>
        </p:blipFill>
        <p:spPr>
          <a:xfrm>
            <a:off x="2765464" y="970487"/>
            <a:ext cx="4258992" cy="56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93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205003" y="4909195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Stirling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Jane McLaren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Marjorie Christie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Nicola Woodward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Elspeth Johnston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women on ice&#10;&#10;Description automatically generated with medium confidence">
            <a:extLst>
              <a:ext uri="{FF2B5EF4-FFF2-40B4-BE49-F238E27FC236}">
                <a16:creationId xmlns:a16="http://schemas.microsoft.com/office/drawing/2014/main" id="{A9B68F21-F7A3-47DB-8462-7A5EC5FE5B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" r="15906"/>
          <a:stretch/>
        </p:blipFill>
        <p:spPr>
          <a:xfrm>
            <a:off x="2276475" y="1107223"/>
            <a:ext cx="5715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92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043631" y="4240948"/>
            <a:ext cx="3421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</a:rPr>
              <a:t>Stranraer</a:t>
            </a:r>
            <a:endParaRPr lang="en-US" sz="16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Kate Adams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Vicky Chalmers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Kate Wright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Louise Kerr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Jenni Cannon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727DBF2-BEAC-47CF-80C1-750A433C8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653254"/>
            <a:ext cx="5943600" cy="334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99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110306" y="4479073"/>
            <a:ext cx="3421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Waterfront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Wilma McIntyre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Jackie Orr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Eileen Virtue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Val Marshal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Rhona Cowie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in red jackets&#10;&#10;Description automatically generated with medium confidence">
            <a:extLst>
              <a:ext uri="{FF2B5EF4-FFF2-40B4-BE49-F238E27FC236}">
                <a16:creationId xmlns:a16="http://schemas.microsoft.com/office/drawing/2014/main" id="{E4D6C612-BF1B-47EF-AACB-F214A7A50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631" y="1305960"/>
            <a:ext cx="6096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6256356" y="879884"/>
            <a:ext cx="34210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Ayr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Eileen </a:t>
            </a:r>
            <a:r>
              <a:rPr lang="en-US" sz="1600" dirty="0" err="1">
                <a:solidFill>
                  <a:srgbClr val="002060"/>
                </a:solidFill>
              </a:rPr>
              <a:t>McCorkell</a:t>
            </a:r>
            <a:endParaRPr lang="en-US" sz="1600" dirty="0">
              <a:solidFill>
                <a:srgbClr val="00206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- Mara Lindsay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Lisa Mason</a:t>
            </a:r>
          </a:p>
          <a:p>
            <a:r>
              <a:rPr lang="en-US" sz="1600" dirty="0">
                <a:solidFill>
                  <a:srgbClr val="002060"/>
                </a:solidFill>
              </a:rPr>
              <a:t>- Alison Young</a:t>
            </a:r>
          </a:p>
          <a:p>
            <a:endParaRPr lang="en-GB" dirty="0"/>
          </a:p>
        </p:txBody>
      </p:sp>
      <p:pic>
        <p:nvPicPr>
          <p:cNvPr id="11" name="Picture 10" descr="A group of people holding brooms&#10;&#10;Description automatically generated with low confidence">
            <a:extLst>
              <a:ext uri="{FF2B5EF4-FFF2-40B4-BE49-F238E27FC236}">
                <a16:creationId xmlns:a16="http://schemas.microsoft.com/office/drawing/2014/main" id="{483A4782-2E8E-4256-9BFA-050DA4BD3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24" y="790113"/>
            <a:ext cx="4320000" cy="5442521"/>
          </a:xfrm>
          <a:prstGeom prst="rect">
            <a:avLst/>
          </a:prstGeom>
        </p:spPr>
      </p:pic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B442588-6E23-4395-8247-142D739986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32" y="2606176"/>
            <a:ext cx="5482519" cy="36264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Team </a:t>
            </a:r>
            <a:r>
              <a:rPr lang="en-US" sz="1600" dirty="0" err="1"/>
              <a:t>McCorkell</a:t>
            </a:r>
            <a:r>
              <a:rPr lang="en-US" sz="1600" dirty="0"/>
              <a:t> &amp; Team White 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1167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6752006" y="4583971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Border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Lucy Tile</a:t>
            </a:r>
            <a:endParaRPr lang="en-GB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002060"/>
                </a:solidFill>
              </a:rPr>
              <a:t>Judith Dixon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002060"/>
                </a:solidFill>
              </a:rPr>
              <a:t>Jo Scott</a:t>
            </a:r>
          </a:p>
          <a:p>
            <a:pPr marL="285750" indent="-285750">
              <a:buFontTx/>
              <a:buChar char="-"/>
            </a:pPr>
            <a:r>
              <a:rPr lang="en-GB" sz="1600" dirty="0">
                <a:solidFill>
                  <a:srgbClr val="002060"/>
                </a:solidFill>
              </a:rPr>
              <a:t>Sheila McNab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women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B8891EC1-3938-4DC8-A249-6FAD08F3B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2699" r="1587" b="2856"/>
          <a:stretch/>
        </p:blipFill>
        <p:spPr>
          <a:xfrm>
            <a:off x="2380030" y="790113"/>
            <a:ext cx="4371976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658533" y="4291233"/>
            <a:ext cx="3421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Dumfries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Ann Johnstone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Caroline Donaldson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Marion Mather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Fiona Morrison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Susan Morrison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9" name="Picture 8" descr="A group of women holding papers&#10;&#10;Description automatically generated with medium confidence">
            <a:extLst>
              <a:ext uri="{FF2B5EF4-FFF2-40B4-BE49-F238E27FC236}">
                <a16:creationId xmlns:a16="http://schemas.microsoft.com/office/drawing/2014/main" id="{4A73F155-A6FD-428C-A2B5-5FB933F7A7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4"/>
          <a:stretch/>
        </p:blipFill>
        <p:spPr>
          <a:xfrm>
            <a:off x="2095500" y="879600"/>
            <a:ext cx="6480000" cy="584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7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770956" y="4774471"/>
            <a:ext cx="3421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Dumfries Runner-Up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Jayne Stirling</a:t>
            </a:r>
          </a:p>
          <a:p>
            <a:pPr marL="285750" indent="-285750">
              <a:buFontTx/>
              <a:buChar char="-"/>
            </a:pP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6" name="Picture 5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D50A116F-D953-49B1-8D91-CEC61D1A07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8"/>
          <a:stretch/>
        </p:blipFill>
        <p:spPr>
          <a:xfrm>
            <a:off x="2093118" y="1025439"/>
            <a:ext cx="6480000" cy="525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9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543006" y="4203825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Forfar 1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Jill Donald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Liz </a:t>
            </a:r>
            <a:r>
              <a:rPr lang="en-US" sz="1600" dirty="0" err="1">
                <a:solidFill>
                  <a:srgbClr val="002060"/>
                </a:solidFill>
              </a:rPr>
              <a:t>Furie</a:t>
            </a:r>
            <a:endParaRPr lang="en-US" sz="16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Leslie Joiner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Kristina Fairweather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9" name="Picture 8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2EF9F6D2-D8CF-47B6-85F4-180CFE688D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18056" r="8497"/>
          <a:stretch/>
        </p:blipFill>
        <p:spPr>
          <a:xfrm>
            <a:off x="1951861" y="1167079"/>
            <a:ext cx="6480000" cy="468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94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770956" y="3993191"/>
            <a:ext cx="3421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Forfar 2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Lesley Young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Ann Kellie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Lorna Anderson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Jenny McGlynn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Marianne Jenkins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11" name="Picture 10" descr="A group of women in red jackets&#10;&#10;Description automatically generated with low confidence">
            <a:extLst>
              <a:ext uri="{FF2B5EF4-FFF2-40B4-BE49-F238E27FC236}">
                <a16:creationId xmlns:a16="http://schemas.microsoft.com/office/drawing/2014/main" id="{5558677D-A955-4FD1-BE41-10F22B4C25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" r="6354" b="4182"/>
          <a:stretch/>
        </p:blipFill>
        <p:spPr>
          <a:xfrm>
            <a:off x="1905001" y="925336"/>
            <a:ext cx="6808864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0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9113855" y="5401637"/>
            <a:ext cx="3421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Forfar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Team Donald &amp; Team Young</a:t>
            </a:r>
          </a:p>
          <a:p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CEFB7B5-D503-4715-92B7-07D7D34DC6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7" r="4896"/>
          <a:stretch/>
        </p:blipFill>
        <p:spPr>
          <a:xfrm>
            <a:off x="1853733" y="1031983"/>
            <a:ext cx="7161681" cy="520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0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4D472-97FC-4735-AC34-A6610B43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1106" y="185116"/>
            <a:ext cx="7766936" cy="604997"/>
          </a:xfrm>
        </p:spPr>
        <p:txBody>
          <a:bodyPr/>
          <a:lstStyle/>
          <a:p>
            <a:pPr algn="ctr"/>
            <a:r>
              <a:rPr lang="en-US" sz="2800" u="sng">
                <a:solidFill>
                  <a:srgbClr val="002060"/>
                </a:solidFill>
                <a:latin typeface="Berlin Sans FB Demi" panose="020E0802020502020306" pitchFamily="34" charset="0"/>
              </a:rPr>
              <a:t>Henderson Bishop Final Teams</a:t>
            </a:r>
            <a:endParaRPr lang="en-GB" sz="2800" u="sng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F3707-15D6-4A78-AF91-582EE3E48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05" y="185116"/>
            <a:ext cx="1498887" cy="1388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3DF97-7D04-4E62-895F-B3E534D80F5F}"/>
              </a:ext>
            </a:extLst>
          </p:cNvPr>
          <p:cNvSpPr txBox="1"/>
          <p:nvPr/>
        </p:nvSpPr>
        <p:spPr>
          <a:xfrm>
            <a:off x="8669418" y="3987195"/>
            <a:ext cx="3421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Greenacres/ Braehead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Karen Kennedy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Jacqui Taylor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Michelle McIntyre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rgbClr val="002060"/>
                </a:solidFill>
              </a:rPr>
              <a:t>Joyce Young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B997B8-293A-4392-9EB6-1E215DA66597}"/>
              </a:ext>
            </a:extLst>
          </p:cNvPr>
          <p:cNvSpPr txBox="1"/>
          <p:nvPr/>
        </p:nvSpPr>
        <p:spPr>
          <a:xfrm>
            <a:off x="6481531" y="6232634"/>
            <a:ext cx="5482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  </a:t>
            </a:r>
            <a:endParaRPr lang="en-GB" sz="1600" dirty="0"/>
          </a:p>
        </p:txBody>
      </p:sp>
      <p:pic>
        <p:nvPicPr>
          <p:cNvPr id="5" name="Picture 4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FCC66AA-5E27-4EF5-A474-1CA35A5A61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" t="10278" r="11231"/>
          <a:stretch/>
        </p:blipFill>
        <p:spPr>
          <a:xfrm>
            <a:off x="2107717" y="983219"/>
            <a:ext cx="6480000" cy="50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087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4200</TotalTime>
  <Words>286</Words>
  <Application>Microsoft Office PowerPoint</Application>
  <PresentationFormat>Widescreen</PresentationFormat>
  <Paragraphs>131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Berlin Sans FB Demi</vt:lpstr>
      <vt:lpstr>Trebuchet MS</vt:lpstr>
      <vt:lpstr>Wingdings 3</vt:lpstr>
      <vt:lpstr>Facet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  <vt:lpstr>Henderson Bishop Final Teams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Henderson Bishop Final Teams</dc:title>
  <dc:creator>Rachel Ireland</dc:creator>
  <cp:lastModifiedBy>Rachel Ireland</cp:lastModifiedBy>
  <cp:revision>1</cp:revision>
  <dcterms:created xsi:type="dcterms:W3CDTF">2022-02-26T17:20:58Z</dcterms:created>
  <dcterms:modified xsi:type="dcterms:W3CDTF">2022-03-01T15:21:26Z</dcterms:modified>
</cp:coreProperties>
</file>